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6858000" cy="9144000"/>
  <p:embeddedFontLs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Roboto Medium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0F13CB-E5DC-468A-9DF4-0921273EC861}">
  <a:tblStyle styleId="{CE0F13CB-E5DC-468A-9DF4-0921273EC8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13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" Type="http://schemas.openxmlformats.org/officeDocument/2006/relationships/image" Target="../media/image24.png"/><Relationship Id="rId71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29" Type="http://schemas.openxmlformats.org/officeDocument/2006/relationships/image" Target="../media/image44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19.png"/><Relationship Id="rId61" Type="http://schemas.openxmlformats.org/officeDocument/2006/relationships/image" Target="../media/image76.png"/><Relationship Id="rId19" Type="http://schemas.openxmlformats.org/officeDocument/2006/relationships/image" Target="../media/image35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5.png"/><Relationship Id="rId51" Type="http://schemas.openxmlformats.org/officeDocument/2006/relationships/image" Target="../media/image66.png"/><Relationship Id="rId3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7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9" Type="http://schemas.openxmlformats.org/officeDocument/2006/relationships/image" Target="../media/image54.pn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БД центрального офиса сети магазинов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37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b="1" dirty="0"/>
              <a:t>Базы данных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</a:t>
            </a:r>
            <a:r>
              <a:rPr lang="ru" sz="3000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Создание БД центрального офиса сети магазинов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Бехтерев Сергей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Инженер 3-й линии технической поддержки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14D61-AD66-461C-BD37-852621F37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" t="20313" r="4308" b="8976"/>
          <a:stretch/>
        </p:blipFill>
        <p:spPr>
          <a:xfrm>
            <a:off x="760887" y="1862172"/>
            <a:ext cx="2522943" cy="24561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852916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75622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7613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47997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454746701"/>
              </p:ext>
            </p:extLst>
          </p:nvPr>
        </p:nvGraphicFramePr>
        <p:xfrm>
          <a:off x="952500" y="2382125"/>
          <a:ext cx="7239000" cy="2638402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структуру БД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Запустить сервер базы данных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k8s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структуру БД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6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Написать хранимые процедуры для добавления товаров, чеков, закрытие смены.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интеграцию с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Superset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построения отчётов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создание базы данных центрального офиса сети магазинов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{CE0F13CB-E5DC-468A-9DF4-0921273EC861}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2377</Words>
  <Application>Microsoft Office PowerPoint</Application>
  <PresentationFormat>On-screen Show (16:9)</PresentationFormat>
  <Paragraphs>338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Courier New</vt:lpstr>
      <vt:lpstr>Arial</vt:lpstr>
      <vt:lpstr>Roboto Medium</vt:lpstr>
      <vt:lpstr>Roboto</vt:lpstr>
      <vt:lpstr>Avenir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Создание БД центрального офиса сети магазинов</vt:lpstr>
      <vt:lpstr>План защиты</vt:lpstr>
      <vt:lpstr>PowerPoint Presentation</vt:lpstr>
      <vt:lpstr>Какие технологии использовались </vt:lpstr>
      <vt:lpstr>Что получилось</vt:lpstr>
      <vt:lpstr>Выводы </vt:lpstr>
      <vt:lpstr>PowerPoint Presentation</vt:lpstr>
      <vt:lpstr>Спасибо за внимание!</vt:lpstr>
      <vt:lpstr>PowerPoint Presentation</vt:lpstr>
      <vt:lpstr>Инструменты для работы с презентацией</vt:lpstr>
      <vt:lpstr>PowerPoint Presentation</vt:lpstr>
      <vt:lpstr>PowerPoint Presentation</vt:lpstr>
      <vt:lpstr>PowerPoint Presentation</vt:lpstr>
      <vt:lpstr>PowerPoint Presentation</vt:lpstr>
      <vt:lpstr>Шаблоны, которые вы можете использовать для рассказа о своем проекте</vt:lpstr>
      <vt:lpstr>Материал для моделирования </vt:lpstr>
      <vt:lpstr>PowerPoint Presentation</vt:lpstr>
      <vt:lpstr>Слайды с “кнопками” </vt:lpstr>
      <vt:lpstr>PowerPoint Presentation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PowerPoint Presentation</vt:lpstr>
      <vt:lpstr>Заголовок: главная мысль слайда </vt:lpstr>
      <vt:lpstr>PowerPoint Presentation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PowerPoint Presentation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Bekhterev, Sergei</cp:lastModifiedBy>
  <cp:revision>3</cp:revision>
  <dcterms:modified xsi:type="dcterms:W3CDTF">2025-12-05T23:09:26Z</dcterms:modified>
</cp:coreProperties>
</file>